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6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Lucida Sans Unicode" panose="020B0602030504020204" pitchFamily="34" charset="0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ublic Sans" panose="020B0604020202020204" charset="0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40" y="52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0" Type="http://schemas.openxmlformats.org/officeDocument/2006/relationships/font" Target="fonts/font10.fntdata"/><Relationship Id="rId4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96177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952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11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769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432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06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5516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599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E</a:t>
            </a:r>
            <a:r>
              <a:rPr lang="en-IN" sz="2000" b="1" spc="45" dirty="0">
                <a:solidFill>
                  <a:srgbClr val="1F0924"/>
                </a:solidFill>
                <a:latin typeface="Tahoma"/>
                <a:cs typeface="Tahoma"/>
              </a:rPr>
              <a:t>-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Commerce</a:t>
            </a:r>
            <a:r>
              <a:rPr lang="en-IN" sz="2000" b="1" spc="1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50" dirty="0">
                <a:solidFill>
                  <a:srgbClr val="1F0924"/>
                </a:solidFill>
                <a:latin typeface="Trebuchet MS"/>
                <a:cs typeface="Trebuchet MS"/>
              </a:rPr>
              <a:t>Web</a:t>
            </a:r>
            <a:r>
              <a:rPr lang="en-IN" sz="2000" b="1" spc="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35" dirty="0">
                <a:solidFill>
                  <a:srgbClr val="1F0924"/>
                </a:solidFill>
                <a:latin typeface="Trebuchet MS"/>
                <a:cs typeface="Trebuchet MS"/>
              </a:rPr>
              <a:t>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AD90508D-51BC-2116-F8F4-E895A5B1CE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461" y="1084313"/>
            <a:ext cx="2807335" cy="2903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3" name="Google Shape;205;p26"/>
          <p:cNvSpPr txBox="1"/>
          <p:nvPr/>
        </p:nvSpPr>
        <p:spPr>
          <a:xfrm>
            <a:off x="7528740" y="260736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228" y="537028"/>
            <a:ext cx="52614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Project Name : </a:t>
            </a:r>
            <a:r>
              <a:rPr lang="en-GB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1800" b="1" spc="-5" dirty="0">
                <a:latin typeface="Trebuchet MS"/>
                <a:cs typeface="Trebuchet MS"/>
              </a:rPr>
              <a:t>E</a:t>
            </a:r>
            <a:r>
              <a:rPr lang="en-IN" sz="1800" b="1" spc="-5" dirty="0">
                <a:latin typeface="Tahoma"/>
                <a:cs typeface="Tahoma"/>
              </a:rPr>
              <a:t>-</a:t>
            </a:r>
            <a:r>
              <a:rPr lang="en-IN" sz="1800" b="1" spc="-5" dirty="0">
                <a:latin typeface="Trebuchet MS"/>
                <a:cs typeface="Trebuchet MS"/>
              </a:rPr>
              <a:t>Commerce</a:t>
            </a:r>
            <a:r>
              <a:rPr lang="en-IN" sz="1800" b="1" spc="210" dirty="0">
                <a:latin typeface="Trebuchet MS"/>
                <a:cs typeface="Trebuchet MS"/>
              </a:rPr>
              <a:t> </a:t>
            </a:r>
            <a:r>
              <a:rPr lang="en-IN" sz="1800" b="1" spc="-10" dirty="0">
                <a:latin typeface="Trebuchet MS"/>
                <a:cs typeface="Trebuchet MS"/>
              </a:rPr>
              <a:t>Web</a:t>
            </a:r>
            <a:r>
              <a:rPr lang="en-IN" sz="1800" b="1" spc="195" dirty="0">
                <a:latin typeface="Trebuchet MS"/>
                <a:cs typeface="Trebuchet MS"/>
              </a:rPr>
              <a:t> </a:t>
            </a:r>
            <a:r>
              <a:rPr lang="en-IN" sz="1800" b="1" spc="-5" dirty="0">
                <a:latin typeface="Trebuchet MS"/>
                <a:cs typeface="Trebuchet MS"/>
              </a:rPr>
              <a:t>Application</a:t>
            </a:r>
            <a:r>
              <a:rPr lang="en-IN" sz="1800" b="1" spc="250" dirty="0">
                <a:latin typeface="Trebuchet MS"/>
                <a:cs typeface="Trebuchet MS"/>
              </a:rPr>
              <a:t> </a:t>
            </a:r>
            <a:r>
              <a:rPr lang="en-GB" dirty="0">
                <a:latin typeface="Times New Roman" panose="02020603050405020304" charset="0"/>
                <a:cs typeface="Times New Roman" panose="02020603050405020304" charset="0"/>
              </a:rPr>
              <a:t>”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790" y="878205"/>
            <a:ext cx="7613650" cy="715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200" spc="30" dirty="0">
                <a:latin typeface="Lucida Sans Unicode"/>
                <a:cs typeface="Lucida Sans Unicode"/>
              </a:rPr>
              <a:t>An e-commerce </a:t>
            </a:r>
            <a:r>
              <a:rPr lang="en-US" sz="1200" spc="25" dirty="0">
                <a:latin typeface="Lucida Sans Unicode"/>
                <a:cs typeface="Lucida Sans Unicode"/>
              </a:rPr>
              <a:t>website </a:t>
            </a:r>
            <a:r>
              <a:rPr lang="en-US" sz="1200" spc="20" dirty="0">
                <a:latin typeface="Lucida Sans Unicode"/>
                <a:cs typeface="Lucida Sans Unicode"/>
              </a:rPr>
              <a:t>is </a:t>
            </a:r>
            <a:r>
              <a:rPr lang="en-US" sz="1200" spc="25" dirty="0">
                <a:latin typeface="Lucida Sans Unicode"/>
                <a:cs typeface="Lucida Sans Unicode"/>
              </a:rPr>
              <a:t>one </a:t>
            </a:r>
            <a:r>
              <a:rPr lang="en-US" sz="1200" spc="20" dirty="0">
                <a:latin typeface="Lucida Sans Unicode"/>
                <a:cs typeface="Lucida Sans Unicode"/>
              </a:rPr>
              <a:t>that </a:t>
            </a:r>
            <a:r>
              <a:rPr lang="en-US" sz="1200" spc="25" dirty="0">
                <a:latin typeface="Lucida Sans Unicode"/>
                <a:cs typeface="Lucida Sans Unicode"/>
              </a:rPr>
              <a:t>allows </a:t>
            </a:r>
            <a:r>
              <a:rPr lang="en-US" sz="1200" spc="20" dirty="0">
                <a:latin typeface="Lucida Sans Unicode"/>
                <a:cs typeface="Lucida Sans Unicode"/>
              </a:rPr>
              <a:t>people to </a:t>
            </a:r>
            <a:r>
              <a:rPr lang="en-US" sz="1200" spc="25" dirty="0">
                <a:latin typeface="Lucida Sans Unicode"/>
                <a:cs typeface="Lucida Sans Unicode"/>
              </a:rPr>
              <a:t>buy and </a:t>
            </a:r>
            <a:r>
              <a:rPr lang="en-US" sz="1200" spc="20" dirty="0">
                <a:latin typeface="Lucida Sans Unicode"/>
                <a:cs typeface="Lucida Sans Unicode"/>
              </a:rPr>
              <a:t>sell physical goods, services, </a:t>
            </a:r>
            <a:r>
              <a:rPr lang="en-US" sz="1200" spc="25" dirty="0">
                <a:latin typeface="Lucida Sans Unicode"/>
                <a:cs typeface="Lucida Sans Unicode"/>
              </a:rPr>
              <a:t>and </a:t>
            </a:r>
            <a:r>
              <a:rPr lang="en-US" sz="1200" spc="15" dirty="0">
                <a:latin typeface="Lucida Sans Unicode"/>
                <a:cs typeface="Lucida Sans Unicode"/>
              </a:rPr>
              <a:t>digital </a:t>
            </a:r>
            <a:r>
              <a:rPr lang="en-US" sz="1200" spc="20" dirty="0">
                <a:latin typeface="Lucida Sans Unicode"/>
                <a:cs typeface="Lucida Sans Unicode"/>
              </a:rPr>
              <a:t> products </a:t>
            </a:r>
            <a:r>
              <a:rPr lang="en-US" sz="1200" spc="25" dirty="0">
                <a:latin typeface="Lucida Sans Unicode"/>
                <a:cs typeface="Lucida Sans Unicode"/>
              </a:rPr>
              <a:t>over the </a:t>
            </a:r>
            <a:r>
              <a:rPr lang="en-US" sz="1200" spc="20" dirty="0">
                <a:latin typeface="Lucida Sans Unicode"/>
                <a:cs typeface="Lucida Sans Unicode"/>
              </a:rPr>
              <a:t>internet rather </a:t>
            </a:r>
            <a:r>
              <a:rPr lang="en-US" sz="1200" spc="25" dirty="0">
                <a:latin typeface="Lucida Sans Unicode"/>
                <a:cs typeface="Lucida Sans Unicode"/>
              </a:rPr>
              <a:t>than </a:t>
            </a:r>
            <a:r>
              <a:rPr lang="en-US" sz="1200" spc="20" dirty="0">
                <a:latin typeface="Lucida Sans Unicode"/>
                <a:cs typeface="Lucida Sans Unicode"/>
              </a:rPr>
              <a:t>at </a:t>
            </a:r>
            <a:r>
              <a:rPr lang="en-US" sz="1200" spc="30" dirty="0">
                <a:latin typeface="Lucida Sans Unicode"/>
                <a:cs typeface="Lucida Sans Unicode"/>
              </a:rPr>
              <a:t>a </a:t>
            </a:r>
            <a:r>
              <a:rPr lang="en-US" sz="1200" spc="25" dirty="0">
                <a:latin typeface="Lucida Sans Unicode"/>
                <a:cs typeface="Lucida Sans Unicode"/>
              </a:rPr>
              <a:t>brick-and-mortar </a:t>
            </a:r>
            <a:r>
              <a:rPr lang="en-US" sz="1200" spc="20" dirty="0">
                <a:latin typeface="Lucida Sans Unicode"/>
                <a:cs typeface="Lucida Sans Unicode"/>
              </a:rPr>
              <a:t>location. </a:t>
            </a:r>
            <a:r>
              <a:rPr lang="en-US" sz="1200" spc="25" dirty="0">
                <a:latin typeface="Lucida Sans Unicode"/>
                <a:cs typeface="Lucida Sans Unicode"/>
              </a:rPr>
              <a:t>Through an </a:t>
            </a:r>
            <a:r>
              <a:rPr lang="en-US" sz="1200" spc="30" dirty="0">
                <a:latin typeface="Lucida Sans Unicode"/>
                <a:cs typeface="Lucida Sans Unicode"/>
              </a:rPr>
              <a:t>e-commerce </a:t>
            </a:r>
            <a:r>
              <a:rPr lang="en-US" sz="1200" spc="20" dirty="0">
                <a:latin typeface="Lucida Sans Unicode"/>
                <a:cs typeface="Lucida Sans Unicode"/>
              </a:rPr>
              <a:t>website, </a:t>
            </a:r>
            <a:r>
              <a:rPr lang="en-US" sz="1200" spc="30" dirty="0">
                <a:latin typeface="Lucida Sans Unicode"/>
                <a:cs typeface="Lucida Sans Unicode"/>
              </a:rPr>
              <a:t>a </a:t>
            </a:r>
            <a:r>
              <a:rPr lang="en-US" sz="1200" spc="35" dirty="0">
                <a:latin typeface="Lucida Sans Unicode"/>
                <a:cs typeface="Lucida Sans Unicode"/>
              </a:rPr>
              <a:t> </a:t>
            </a:r>
            <a:r>
              <a:rPr lang="en-US" sz="1200" spc="25" dirty="0">
                <a:latin typeface="Lucida Sans Unicode"/>
                <a:cs typeface="Lucida Sans Unicode"/>
              </a:rPr>
              <a:t>business can process </a:t>
            </a:r>
            <a:r>
              <a:rPr lang="en-US" sz="1200" spc="20" dirty="0">
                <a:latin typeface="Lucida Sans Unicode"/>
                <a:cs typeface="Lucida Sans Unicode"/>
              </a:rPr>
              <a:t>orders, accept </a:t>
            </a:r>
            <a:r>
              <a:rPr lang="en-US" sz="1200" spc="25" dirty="0">
                <a:latin typeface="Lucida Sans Unicode"/>
                <a:cs typeface="Lucida Sans Unicode"/>
              </a:rPr>
              <a:t>payments, </a:t>
            </a:r>
            <a:r>
              <a:rPr lang="en-US" sz="1200" spc="30" dirty="0">
                <a:latin typeface="Lucida Sans Unicode"/>
                <a:cs typeface="Lucida Sans Unicode"/>
              </a:rPr>
              <a:t>manage </a:t>
            </a:r>
            <a:r>
              <a:rPr lang="en-US" sz="1200" spc="25" dirty="0">
                <a:latin typeface="Lucida Sans Unicode"/>
                <a:cs typeface="Lucida Sans Unicode"/>
              </a:rPr>
              <a:t>shipping and </a:t>
            </a:r>
            <a:r>
              <a:rPr lang="en-US" sz="1200" spc="20" dirty="0">
                <a:latin typeface="Lucida Sans Unicode"/>
                <a:cs typeface="Lucida Sans Unicode"/>
              </a:rPr>
              <a:t>logistics, </a:t>
            </a:r>
            <a:r>
              <a:rPr lang="en-US" sz="1200" spc="25" dirty="0">
                <a:latin typeface="Lucida Sans Unicode"/>
                <a:cs typeface="Lucida Sans Unicode"/>
              </a:rPr>
              <a:t>and provide customer </a:t>
            </a:r>
            <a:r>
              <a:rPr lang="en-US" sz="1200" spc="30" dirty="0">
                <a:latin typeface="Lucida Sans Unicode"/>
                <a:cs typeface="Lucida Sans Unicode"/>
              </a:rPr>
              <a:t> </a:t>
            </a:r>
            <a:r>
              <a:rPr lang="en-US" sz="1200" spc="20" dirty="0">
                <a:latin typeface="Lucida Sans Unicode"/>
                <a:cs typeface="Lucida Sans Unicode"/>
              </a:rPr>
              <a:t>service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51815" y="1709420"/>
          <a:ext cx="5022215" cy="29635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LMS Username</a:t>
                      </a:r>
                      <a:endParaRPr lang="en-US" sz="1200" dirty="0">
                        <a:solidFill>
                          <a:schemeClr val="accent6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1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@ArunkumarU24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Arun</a:t>
                      </a:r>
                      <a:r>
                        <a:rPr lang="en-IN" sz="1200" spc="-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 Kumar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@AsDhanush2002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20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Dhanush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200" spc="5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Girivasagans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lang="en-IN" sz="2400" spc="0" dirty="0">
                        <a:solidFill>
                          <a:schemeClr val="dk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200" spc="5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Girivasagan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14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200" spc="-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acgowthaman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Gowthaman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14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object 9">
            <a:extLst>
              <a:ext uri="{FF2B5EF4-FFF2-40B4-BE49-F238E27FC236}">
                <a16:creationId xmlns:a16="http://schemas.microsoft.com/office/drawing/2014/main" id="{BBB1980F-C7CD-7B0C-6224-A301AC9BF51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7656" y="1995686"/>
            <a:ext cx="2927711" cy="20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7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“E-commerce Web Application”</a:t>
            </a:r>
            <a:endParaRPr sz="1500" dirty="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“E-commerce Web Application”</a:t>
            </a:r>
            <a:endParaRPr sz="1500" dirty="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ecommerce web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675562" y="2203640"/>
            <a:ext cx="3392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sz="1200" b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https://github.com/ArunKumarU24/NM-AIT-GROUP14</a:t>
            </a:r>
            <a:endParaRPr lang="en-US" sz="1200" b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329</Words>
  <Application>Microsoft Office PowerPoint</Application>
  <PresentationFormat>On-screen Show (16:9)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Montserrat ExtraBold</vt:lpstr>
      <vt:lpstr>Lucida Sans Unicode</vt:lpstr>
      <vt:lpstr>Noto Sans Symbols</vt:lpstr>
      <vt:lpstr>EB Garamond</vt:lpstr>
      <vt:lpstr>Public Sans</vt:lpstr>
      <vt:lpstr>Bebas Neue</vt:lpstr>
      <vt:lpstr>Trebuchet MS</vt:lpstr>
      <vt:lpstr>Arial</vt:lpstr>
      <vt:lpstr>EB Garamond ExtraBold</vt:lpstr>
      <vt:lpstr>EB Garamond Medium</vt:lpstr>
      <vt:lpstr>Wingdings</vt:lpstr>
      <vt:lpstr>Tahoma</vt:lpstr>
      <vt:lpstr>Times New Roman</vt:lpstr>
      <vt:lpstr>Poppins Black</vt:lpstr>
      <vt:lpstr>Calibri</vt:lpstr>
      <vt:lpstr>Poppins</vt:lpstr>
      <vt:lpstr>Simple Light</vt:lpstr>
      <vt:lpstr>Tips to Prepare for an Exam by Slidesgo</vt:lpstr>
      <vt:lpstr>“E-Commerce Web Application ”  Task - 3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Arun Kumar</cp:lastModifiedBy>
  <cp:revision>10</cp:revision>
  <dcterms:created xsi:type="dcterms:W3CDTF">2023-10-30T08:41:43Z</dcterms:created>
  <dcterms:modified xsi:type="dcterms:W3CDTF">2023-11-23T15:26:05Z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